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7600" y="0"/>
            <a:ext cx="12556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7600" y="0"/>
            <a:ext cx="12556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44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30120"/>
            <a:ext cx="9142560" cy="65264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5"/>
          <p:cNvSpPr/>
          <p:nvPr/>
        </p:nvSpPr>
        <p:spPr>
          <a:xfrm>
            <a:off x="2063880" y="2266560"/>
            <a:ext cx="5206320" cy="295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comparer des fractions.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comparer des nombres décimaux.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>
            <a:off x="7890120" y="3661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3" name="PlaceHolder 3"/>
          <p:cNvSpPr/>
          <p:nvPr/>
        </p:nvSpPr>
        <p:spPr>
          <a:xfrm>
            <a:off x="4643640" y="900000"/>
            <a:ext cx="363600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Écoute et compare.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 flipV="1">
            <a:off x="45018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95" name="ZoneTexte 1"/>
              <p:cNvSpPr txBox="1"/>
              <p:nvPr/>
            </p:nvSpPr>
            <p:spPr>
              <a:xfrm>
                <a:off x="1260000" y="1800000"/>
                <a:ext cx="226404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96" name=""/>
          <p:cNvSpPr/>
          <p:nvPr/>
        </p:nvSpPr>
        <p:spPr>
          <a:xfrm>
            <a:off x="3426120" y="362880"/>
            <a:ext cx="1076400" cy="53640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7" name="PlaceHolder 9"/>
          <p:cNvSpPr/>
          <p:nvPr/>
        </p:nvSpPr>
        <p:spPr>
          <a:xfrm>
            <a:off x="373680" y="812880"/>
            <a:ext cx="3946320" cy="626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8" name="PlaceHolder 12"/>
          <p:cNvSpPr/>
          <p:nvPr/>
        </p:nvSpPr>
        <p:spPr>
          <a:xfrm>
            <a:off x="4823640" y="1620000"/>
            <a:ext cx="3636000" cy="12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7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quarante-trois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trente-quatre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99" name="ZoneTexte 30"/>
              <p:cNvSpPr txBox="1"/>
              <p:nvPr/>
            </p:nvSpPr>
            <p:spPr>
              <a:xfrm>
                <a:off x="1260000" y="3960000"/>
                <a:ext cx="192816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>
        <mc:Choice xmlns:a14="http://schemas.microsoft.com/office/drawing/2010/main" Requires="a14">
          <p:sp>
            <p:nvSpPr>
              <p:cNvPr id="100" name="ZoneTexte 2"/>
              <p:cNvSpPr txBox="1"/>
              <p:nvPr/>
            </p:nvSpPr>
            <p:spPr>
              <a:xfrm>
                <a:off x="1260360" y="1080360"/>
                <a:ext cx="226404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01" name="ZoneTexte 31"/>
              <p:cNvSpPr txBox="1"/>
              <p:nvPr/>
            </p:nvSpPr>
            <p:spPr>
              <a:xfrm>
                <a:off x="1260000" y="3600000"/>
                <a:ext cx="192816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5440" cy="60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4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5" name="ZoneTexte 23"/>
          <p:cNvSpPr/>
          <p:nvPr/>
        </p:nvSpPr>
        <p:spPr>
          <a:xfrm>
            <a:off x="2147040" y="126000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06" name=""/>
          <p:cNvSpPr/>
          <p:nvPr/>
        </p:nvSpPr>
        <p:spPr>
          <a:xfrm>
            <a:off x="3426120" y="362880"/>
            <a:ext cx="1076400" cy="53640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7" name=""/>
          <p:cNvSpPr/>
          <p:nvPr/>
        </p:nvSpPr>
        <p:spPr>
          <a:xfrm>
            <a:off x="7890120" y="3661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08" name="ZoneTexte 7"/>
              <p:cNvSpPr txBox="1"/>
              <p:nvPr/>
            </p:nvSpPr>
            <p:spPr>
              <a:xfrm>
                <a:off x="5290920" y="3740400"/>
                <a:ext cx="3015000" cy="7592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1,43</m:t>
                    </m:r>
                    <m:r>
                      <m:t xml:space="preserve">...</m:t>
                    </m:r>
                    <m:r>
                      <m:t xml:space="preserve">1,34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09" name="ZoneTexte 21"/>
          <p:cNvSpPr/>
          <p:nvPr/>
        </p:nvSpPr>
        <p:spPr>
          <a:xfrm>
            <a:off x="6480000" y="349632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&gt;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10" name="PlaceHolder 7"/>
          <p:cNvSpPr/>
          <p:nvPr/>
        </p:nvSpPr>
        <p:spPr>
          <a:xfrm>
            <a:off x="4823640" y="1620000"/>
            <a:ext cx="3636000" cy="12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7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quarante-trois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trente-quatre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1" name="ZoneTexte 32"/>
          <p:cNvSpPr/>
          <p:nvPr/>
        </p:nvSpPr>
        <p:spPr>
          <a:xfrm>
            <a:off x="2147040" y="376596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latin typeface="Arial"/>
            </a:endParaRPr>
          </a:p>
        </p:txBody>
      </p:sp>
      <p:grpSp>
        <p:nvGrpSpPr>
          <p:cNvPr id="112" name=""/>
          <p:cNvGrpSpPr/>
          <p:nvPr/>
        </p:nvGrpSpPr>
        <p:grpSpPr>
          <a:xfrm>
            <a:off x="360000" y="1080360"/>
            <a:ext cx="720000" cy="2159640"/>
            <a:chOff x="360000" y="1080360"/>
            <a:chExt cx="720000" cy="2159640"/>
          </a:xfrm>
        </p:grpSpPr>
        <p:sp>
          <p:nvSpPr>
            <p:cNvPr id="113" name="Rectangle 4"/>
            <p:cNvSpPr/>
            <p:nvPr/>
          </p:nvSpPr>
          <p:spPr>
            <a:xfrm rot="10800000">
              <a:off x="360000" y="172836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4" name="Rectangle 7"/>
            <p:cNvSpPr/>
            <p:nvPr/>
          </p:nvSpPr>
          <p:spPr>
            <a:xfrm rot="10800000">
              <a:off x="360000" y="194436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5" name="Rectangle 8"/>
            <p:cNvSpPr/>
            <p:nvPr/>
          </p:nvSpPr>
          <p:spPr>
            <a:xfrm rot="10800000">
              <a:off x="360000" y="2160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6" name="Rectangle 9"/>
            <p:cNvSpPr/>
            <p:nvPr/>
          </p:nvSpPr>
          <p:spPr>
            <a:xfrm rot="10800000">
              <a:off x="360000" y="2376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7" name="Rectangle 12"/>
            <p:cNvSpPr/>
            <p:nvPr/>
          </p:nvSpPr>
          <p:spPr>
            <a:xfrm rot="10800000">
              <a:off x="360000" y="151236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8" name="Rectangle 10"/>
            <p:cNvSpPr/>
            <p:nvPr/>
          </p:nvSpPr>
          <p:spPr>
            <a:xfrm rot="10800000">
              <a:off x="360000" y="129636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9" name="Rectangle 39"/>
            <p:cNvSpPr/>
            <p:nvPr/>
          </p:nvSpPr>
          <p:spPr>
            <a:xfrm rot="10800000">
              <a:off x="360000" y="1080360"/>
              <a:ext cx="719640" cy="2156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20" name="Rectangle 40"/>
            <p:cNvSpPr/>
            <p:nvPr/>
          </p:nvSpPr>
          <p:spPr>
            <a:xfrm rot="10800000">
              <a:off x="360000" y="2592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21" name="Rectangle 41"/>
            <p:cNvSpPr/>
            <p:nvPr/>
          </p:nvSpPr>
          <p:spPr>
            <a:xfrm rot="10800000">
              <a:off x="360000" y="2808360"/>
              <a:ext cx="71964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22" name="Rectangle 42"/>
            <p:cNvSpPr/>
            <p:nvPr/>
          </p:nvSpPr>
          <p:spPr>
            <a:xfrm rot="10800000">
              <a:off x="360000" y="3024360"/>
              <a:ext cx="71964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23" name="Rectangle 30"/>
            <p:cNvSpPr/>
            <p:nvPr/>
          </p:nvSpPr>
          <p:spPr>
            <a:xfrm rot="10800000">
              <a:off x="360360" y="172908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24" name=""/>
          <p:cNvGrpSpPr/>
          <p:nvPr/>
        </p:nvGrpSpPr>
        <p:grpSpPr>
          <a:xfrm>
            <a:off x="3600000" y="1080360"/>
            <a:ext cx="720000" cy="2159640"/>
            <a:chOff x="3600000" y="1080360"/>
            <a:chExt cx="720000" cy="2159640"/>
          </a:xfrm>
        </p:grpSpPr>
        <p:sp>
          <p:nvSpPr>
            <p:cNvPr id="125" name="Rectangle 31"/>
            <p:cNvSpPr/>
            <p:nvPr/>
          </p:nvSpPr>
          <p:spPr>
            <a:xfrm rot="10800000">
              <a:off x="3600000" y="172836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26" name="Rectangle 32"/>
            <p:cNvSpPr/>
            <p:nvPr/>
          </p:nvSpPr>
          <p:spPr>
            <a:xfrm rot="10800000">
              <a:off x="3600360" y="194364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27" name="Rectangle 33"/>
            <p:cNvSpPr/>
            <p:nvPr/>
          </p:nvSpPr>
          <p:spPr>
            <a:xfrm rot="10800000">
              <a:off x="3600000" y="2160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28" name="Rectangle 34"/>
            <p:cNvSpPr/>
            <p:nvPr/>
          </p:nvSpPr>
          <p:spPr>
            <a:xfrm rot="10800000">
              <a:off x="3600000" y="2376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29" name="Rectangle 35"/>
            <p:cNvSpPr/>
            <p:nvPr/>
          </p:nvSpPr>
          <p:spPr>
            <a:xfrm rot="10800000">
              <a:off x="3600000" y="151236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0" name="Rectangle 36"/>
            <p:cNvSpPr/>
            <p:nvPr/>
          </p:nvSpPr>
          <p:spPr>
            <a:xfrm rot="10800000">
              <a:off x="3600000" y="129636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1" name="Rectangle 37"/>
            <p:cNvSpPr/>
            <p:nvPr/>
          </p:nvSpPr>
          <p:spPr>
            <a:xfrm rot="10800000">
              <a:off x="3600000" y="1080360"/>
              <a:ext cx="719640" cy="2156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2" name="Rectangle 38"/>
            <p:cNvSpPr/>
            <p:nvPr/>
          </p:nvSpPr>
          <p:spPr>
            <a:xfrm rot="10800000">
              <a:off x="3600000" y="2592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3" name="Rectangle 62"/>
            <p:cNvSpPr/>
            <p:nvPr/>
          </p:nvSpPr>
          <p:spPr>
            <a:xfrm rot="10800000">
              <a:off x="3600000" y="2808360"/>
              <a:ext cx="71964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4" name="Rectangle 63"/>
            <p:cNvSpPr/>
            <p:nvPr/>
          </p:nvSpPr>
          <p:spPr>
            <a:xfrm rot="10800000">
              <a:off x="3600000" y="3024360"/>
              <a:ext cx="71964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5" name="Rectangle 64"/>
            <p:cNvSpPr/>
            <p:nvPr/>
          </p:nvSpPr>
          <p:spPr>
            <a:xfrm rot="10800000">
              <a:off x="3600360" y="172908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6" name="Rectangle 65"/>
            <p:cNvSpPr/>
            <p:nvPr/>
          </p:nvSpPr>
          <p:spPr>
            <a:xfrm rot="10800000">
              <a:off x="3600360" y="215892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7" name="Rectangle 66"/>
            <p:cNvSpPr/>
            <p:nvPr/>
          </p:nvSpPr>
          <p:spPr>
            <a:xfrm rot="10800000">
              <a:off x="3600000" y="194544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8" name="Rectangle 67"/>
            <p:cNvSpPr/>
            <p:nvPr/>
          </p:nvSpPr>
          <p:spPr>
            <a:xfrm rot="10800000">
              <a:off x="3600360" y="237744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39" name=""/>
          <p:cNvGrpSpPr/>
          <p:nvPr/>
        </p:nvGrpSpPr>
        <p:grpSpPr>
          <a:xfrm>
            <a:off x="2520000" y="5221440"/>
            <a:ext cx="1081440" cy="1078560"/>
            <a:chOff x="2520000" y="5221440"/>
            <a:chExt cx="1081440" cy="1078560"/>
          </a:xfrm>
        </p:grpSpPr>
        <p:sp>
          <p:nvSpPr>
            <p:cNvPr id="140" name="Rectangle 15"/>
            <p:cNvSpPr/>
            <p:nvPr/>
          </p:nvSpPr>
          <p:spPr>
            <a:xfrm>
              <a:off x="2520000" y="5221440"/>
              <a:ext cx="539640" cy="2696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1" name="Rectangle 16"/>
            <p:cNvSpPr/>
            <p:nvPr/>
          </p:nvSpPr>
          <p:spPr>
            <a:xfrm>
              <a:off x="3061800" y="5221440"/>
              <a:ext cx="539640" cy="2696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2" name="Rectangle 17"/>
            <p:cNvSpPr/>
            <p:nvPr/>
          </p:nvSpPr>
          <p:spPr>
            <a:xfrm>
              <a:off x="3060000" y="5491440"/>
              <a:ext cx="539640" cy="2696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3" name="Rectangle 18"/>
            <p:cNvSpPr/>
            <p:nvPr/>
          </p:nvSpPr>
          <p:spPr>
            <a:xfrm>
              <a:off x="2521800" y="5490360"/>
              <a:ext cx="539640" cy="2696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4" name="Rectangle 19"/>
            <p:cNvSpPr/>
            <p:nvPr/>
          </p:nvSpPr>
          <p:spPr>
            <a:xfrm>
              <a:off x="2520000" y="5760360"/>
              <a:ext cx="539640" cy="2696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5" name="Rectangle 20"/>
            <p:cNvSpPr/>
            <p:nvPr/>
          </p:nvSpPr>
          <p:spPr>
            <a:xfrm>
              <a:off x="2520000" y="6030360"/>
              <a:ext cx="539640" cy="2696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6" name="Rectangle 21"/>
            <p:cNvSpPr/>
            <p:nvPr/>
          </p:nvSpPr>
          <p:spPr>
            <a:xfrm>
              <a:off x="3061800" y="5760360"/>
              <a:ext cx="539640" cy="2696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7" name="Rectangle 23"/>
            <p:cNvSpPr/>
            <p:nvPr/>
          </p:nvSpPr>
          <p:spPr>
            <a:xfrm>
              <a:off x="3060000" y="6030360"/>
              <a:ext cx="539640" cy="2696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8" name="Rectangle 24"/>
            <p:cNvSpPr/>
            <p:nvPr/>
          </p:nvSpPr>
          <p:spPr>
            <a:xfrm>
              <a:off x="2520000" y="5491440"/>
              <a:ext cx="539640" cy="2696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9" name="Rectangle 27"/>
            <p:cNvSpPr/>
            <p:nvPr/>
          </p:nvSpPr>
          <p:spPr>
            <a:xfrm>
              <a:off x="3060000" y="5221800"/>
              <a:ext cx="539640" cy="2696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50" name=""/>
          <p:cNvGrpSpPr/>
          <p:nvPr/>
        </p:nvGrpSpPr>
        <p:grpSpPr>
          <a:xfrm>
            <a:off x="1080000" y="5220000"/>
            <a:ext cx="1080000" cy="1080000"/>
            <a:chOff x="1080000" y="5220000"/>
            <a:chExt cx="1080000" cy="1080000"/>
          </a:xfrm>
        </p:grpSpPr>
        <p:sp>
          <p:nvSpPr>
            <p:cNvPr id="151" name="Rectangle 1"/>
            <p:cNvSpPr/>
            <p:nvPr/>
          </p:nvSpPr>
          <p:spPr>
            <a:xfrm>
              <a:off x="1080000" y="5221440"/>
              <a:ext cx="360000" cy="27000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2" name="Rectangle 2"/>
            <p:cNvSpPr/>
            <p:nvPr/>
          </p:nvSpPr>
          <p:spPr>
            <a:xfrm>
              <a:off x="1800000" y="5221440"/>
              <a:ext cx="360000" cy="27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3" name="Rectangle 5"/>
            <p:cNvSpPr/>
            <p:nvPr/>
          </p:nvSpPr>
          <p:spPr>
            <a:xfrm>
              <a:off x="1440000" y="5220000"/>
              <a:ext cx="360000" cy="27000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4" name="Rectangle 11"/>
            <p:cNvSpPr/>
            <p:nvPr/>
          </p:nvSpPr>
          <p:spPr>
            <a:xfrm>
              <a:off x="1800000" y="5220000"/>
              <a:ext cx="360000" cy="27000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5" name="Rectangle 3"/>
            <p:cNvSpPr/>
            <p:nvPr/>
          </p:nvSpPr>
          <p:spPr>
            <a:xfrm>
              <a:off x="1080000" y="5490000"/>
              <a:ext cx="360000" cy="27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6" name="Rectangle 13"/>
            <p:cNvSpPr/>
            <p:nvPr/>
          </p:nvSpPr>
          <p:spPr>
            <a:xfrm>
              <a:off x="1800000" y="5490000"/>
              <a:ext cx="360000" cy="27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7" name="Rectangle 14"/>
            <p:cNvSpPr/>
            <p:nvPr/>
          </p:nvSpPr>
          <p:spPr>
            <a:xfrm>
              <a:off x="1440000" y="5490000"/>
              <a:ext cx="360000" cy="27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8" name="Rectangle 22"/>
            <p:cNvSpPr/>
            <p:nvPr/>
          </p:nvSpPr>
          <p:spPr>
            <a:xfrm>
              <a:off x="1800000" y="5760000"/>
              <a:ext cx="360000" cy="27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9" name="Rectangle 25"/>
            <p:cNvSpPr/>
            <p:nvPr/>
          </p:nvSpPr>
          <p:spPr>
            <a:xfrm>
              <a:off x="1440000" y="5760000"/>
              <a:ext cx="360000" cy="27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60" name="Rectangle 26"/>
            <p:cNvSpPr/>
            <p:nvPr/>
          </p:nvSpPr>
          <p:spPr>
            <a:xfrm>
              <a:off x="1440000" y="6030000"/>
              <a:ext cx="360000" cy="27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61" name="Rectangle 28"/>
            <p:cNvSpPr/>
            <p:nvPr/>
          </p:nvSpPr>
          <p:spPr>
            <a:xfrm>
              <a:off x="1080000" y="6030000"/>
              <a:ext cx="360000" cy="27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62" name="Rectangle 29"/>
            <p:cNvSpPr/>
            <p:nvPr/>
          </p:nvSpPr>
          <p:spPr>
            <a:xfrm>
              <a:off x="1800000" y="6030000"/>
              <a:ext cx="360000" cy="27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63" name="Rectangle 68"/>
            <p:cNvSpPr/>
            <p:nvPr/>
          </p:nvSpPr>
          <p:spPr>
            <a:xfrm>
              <a:off x="1080000" y="5760000"/>
              <a:ext cx="360000" cy="27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5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6" name=""/>
          <p:cNvSpPr/>
          <p:nvPr/>
        </p:nvSpPr>
        <p:spPr>
          <a:xfrm>
            <a:off x="3426120" y="362880"/>
            <a:ext cx="1076400" cy="53640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7" name="PlaceHolder 4"/>
          <p:cNvSpPr/>
          <p:nvPr/>
        </p:nvSpPr>
        <p:spPr>
          <a:xfrm>
            <a:off x="373680" y="812880"/>
            <a:ext cx="3946320" cy="626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8" name=""/>
          <p:cNvSpPr/>
          <p:nvPr/>
        </p:nvSpPr>
        <p:spPr>
          <a:xfrm>
            <a:off x="7890120" y="3661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9" name="PlaceHolder 13"/>
          <p:cNvSpPr/>
          <p:nvPr/>
        </p:nvSpPr>
        <p:spPr>
          <a:xfrm>
            <a:off x="4823640" y="1620000"/>
            <a:ext cx="3996000" cy="12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deux virgule zéro trois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trois virgule un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70" name="ZoneTexte 24"/>
              <p:cNvSpPr txBox="1"/>
              <p:nvPr/>
            </p:nvSpPr>
            <p:spPr>
              <a:xfrm>
                <a:off x="1260360" y="1800360"/>
                <a:ext cx="223560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71" name="ZoneTexte 33"/>
              <p:cNvSpPr txBox="1"/>
              <p:nvPr/>
            </p:nvSpPr>
            <p:spPr>
              <a:xfrm>
                <a:off x="1260360" y="3960360"/>
                <a:ext cx="166248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>
        <mc:Choice xmlns:a14="http://schemas.microsoft.com/office/drawing/2010/main" Requires="a14">
          <p:sp>
            <p:nvSpPr>
              <p:cNvPr id="172" name="ZoneTexte 34"/>
              <p:cNvSpPr txBox="1"/>
              <p:nvPr/>
            </p:nvSpPr>
            <p:spPr>
              <a:xfrm>
                <a:off x="1260360" y="1800720"/>
                <a:ext cx="223560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73" name="ZoneTexte 35"/>
              <p:cNvSpPr txBox="1"/>
              <p:nvPr/>
            </p:nvSpPr>
            <p:spPr>
              <a:xfrm>
                <a:off x="1620000" y="3960000"/>
                <a:ext cx="166248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5440" cy="60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6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7" name="ZoneTexte 25"/>
          <p:cNvSpPr/>
          <p:nvPr/>
        </p:nvSpPr>
        <p:spPr>
          <a:xfrm>
            <a:off x="2147040" y="198000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&gt;</a:t>
            </a:r>
            <a:endParaRPr b="0" lang="fr-FR" sz="6000" spc="-1" strike="noStrike">
              <a:latin typeface="Arial"/>
            </a:endParaRPr>
          </a:p>
        </p:txBody>
      </p:sp>
      <p:grpSp>
        <p:nvGrpSpPr>
          <p:cNvPr id="178" name=""/>
          <p:cNvGrpSpPr/>
          <p:nvPr/>
        </p:nvGrpSpPr>
        <p:grpSpPr>
          <a:xfrm>
            <a:off x="2520000" y="5490000"/>
            <a:ext cx="1223280" cy="1222560"/>
            <a:chOff x="2520000" y="5490000"/>
            <a:chExt cx="1223280" cy="1222560"/>
          </a:xfrm>
        </p:grpSpPr>
        <p:grpSp>
          <p:nvGrpSpPr>
            <p:cNvPr id="179" name="Groupe 1"/>
            <p:cNvGrpSpPr/>
            <p:nvPr/>
          </p:nvGrpSpPr>
          <p:grpSpPr>
            <a:xfrm>
              <a:off x="2520000" y="5490000"/>
              <a:ext cx="1223280" cy="1222560"/>
              <a:chOff x="2520000" y="5490000"/>
              <a:chExt cx="1223280" cy="1222560"/>
            </a:xfrm>
          </p:grpSpPr>
          <p:grpSp>
            <p:nvGrpSpPr>
              <p:cNvPr id="180" name="Groupe 2"/>
              <p:cNvGrpSpPr/>
              <p:nvPr/>
            </p:nvGrpSpPr>
            <p:grpSpPr>
              <a:xfrm>
                <a:off x="2520000" y="5490000"/>
                <a:ext cx="1222560" cy="1222560"/>
                <a:chOff x="2520000" y="5490000"/>
                <a:chExt cx="1222560" cy="1222560"/>
              </a:xfrm>
            </p:grpSpPr>
            <p:sp>
              <p:nvSpPr>
                <p:cNvPr id="181" name="Ellipse 1"/>
                <p:cNvSpPr/>
                <p:nvPr/>
              </p:nvSpPr>
              <p:spPr>
                <a:xfrm>
                  <a:off x="2520000" y="5490000"/>
                  <a:ext cx="1222560" cy="12225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cxnSp>
              <p:nvCxnSpPr>
                <p:cNvPr id="182" name="Connecteur droit 1"/>
                <p:cNvCxnSpPr/>
                <p:nvPr/>
              </p:nvCxnSpPr>
              <p:spPr>
                <a:xfrm flipH="1" flipV="1">
                  <a:off x="2836080" y="5568840"/>
                  <a:ext cx="592920" cy="1083600"/>
                </a:xfrm>
                <a:prstGeom prst="straightConnector1">
                  <a:avLst/>
                </a:prstGeom>
                <a:ln w="0">
                  <a:solidFill>
                    <a:srgbClr val="000000"/>
                  </a:solidFill>
                </a:ln>
              </p:spPr>
            </p:cxnSp>
          </p:grpSp>
          <p:cxnSp>
            <p:nvCxnSpPr>
              <p:cNvPr id="183" name="Connecteur droit 2"/>
              <p:cNvCxnSpPr/>
              <p:nvPr/>
            </p:nvCxnSpPr>
            <p:spPr>
              <a:xfrm flipH="1">
                <a:off x="2520000" y="6101640"/>
                <a:ext cx="1223640" cy="72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184" name="Connecteur droit 3"/>
              <p:cNvCxnSpPr/>
              <p:nvPr/>
            </p:nvCxnSpPr>
            <p:spPr>
              <a:xfrm flipH="1">
                <a:off x="2832840" y="5568840"/>
                <a:ext cx="596160" cy="106740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</p:grpSp>
        <p:sp>
          <p:nvSpPr>
            <p:cNvPr id="185" name="Arc partiel 3"/>
            <p:cNvSpPr/>
            <p:nvPr/>
          </p:nvSpPr>
          <p:spPr>
            <a:xfrm>
              <a:off x="2520000" y="5490000"/>
              <a:ext cx="1222560" cy="1222560"/>
            </a:xfrm>
            <a:prstGeom prst="pie">
              <a:avLst>
                <a:gd name="adj1" fmla="val 0"/>
                <a:gd name="adj2" fmla="val 14466662"/>
              </a:avLst>
            </a:prstGeom>
            <a:solidFill>
              <a:srgbClr val="4472c4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86" name=""/>
          <p:cNvGrpSpPr/>
          <p:nvPr/>
        </p:nvGrpSpPr>
        <p:grpSpPr>
          <a:xfrm>
            <a:off x="163440" y="1080000"/>
            <a:ext cx="1276560" cy="1276560"/>
            <a:chOff x="163440" y="1080000"/>
            <a:chExt cx="1276560" cy="1276560"/>
          </a:xfrm>
        </p:grpSpPr>
        <p:grpSp>
          <p:nvGrpSpPr>
            <p:cNvPr id="187" name="Groupe 3"/>
            <p:cNvGrpSpPr/>
            <p:nvPr/>
          </p:nvGrpSpPr>
          <p:grpSpPr>
            <a:xfrm>
              <a:off x="200520" y="1106640"/>
              <a:ext cx="1223280" cy="1222560"/>
              <a:chOff x="200520" y="1106640"/>
              <a:chExt cx="1223280" cy="1222560"/>
            </a:xfrm>
          </p:grpSpPr>
          <p:grpSp>
            <p:nvGrpSpPr>
              <p:cNvPr id="188" name="Groupe 4"/>
              <p:cNvGrpSpPr/>
              <p:nvPr/>
            </p:nvGrpSpPr>
            <p:grpSpPr>
              <a:xfrm>
                <a:off x="200520" y="1106640"/>
                <a:ext cx="1222560" cy="1222560"/>
                <a:chOff x="200520" y="1106640"/>
                <a:chExt cx="1222560" cy="1222560"/>
              </a:xfrm>
            </p:grpSpPr>
            <p:sp>
              <p:nvSpPr>
                <p:cNvPr id="189" name="Ellipse 2"/>
                <p:cNvSpPr/>
                <p:nvPr/>
              </p:nvSpPr>
              <p:spPr>
                <a:xfrm>
                  <a:off x="200520" y="1106640"/>
                  <a:ext cx="1222560" cy="12225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cxnSp>
              <p:nvCxnSpPr>
                <p:cNvPr id="190" name="Connecteur droit 4"/>
                <p:cNvCxnSpPr/>
                <p:nvPr/>
              </p:nvCxnSpPr>
              <p:spPr>
                <a:xfrm flipH="1" flipV="1">
                  <a:off x="516600" y="1185480"/>
                  <a:ext cx="592920" cy="1083600"/>
                </a:xfrm>
                <a:prstGeom prst="straightConnector1">
                  <a:avLst/>
                </a:prstGeom>
                <a:ln w="0">
                  <a:solidFill>
                    <a:srgbClr val="000000"/>
                  </a:solidFill>
                </a:ln>
              </p:spPr>
            </p:cxnSp>
          </p:grpSp>
          <p:cxnSp>
            <p:nvCxnSpPr>
              <p:cNvPr id="191" name="Connecteur droit 5"/>
              <p:cNvCxnSpPr/>
              <p:nvPr/>
            </p:nvCxnSpPr>
            <p:spPr>
              <a:xfrm flipH="1">
                <a:off x="200520" y="1718280"/>
                <a:ext cx="1223640" cy="72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192" name="Connecteur droit 6"/>
              <p:cNvCxnSpPr/>
              <p:nvPr/>
            </p:nvCxnSpPr>
            <p:spPr>
              <a:xfrm flipH="1">
                <a:off x="504720" y="1185480"/>
                <a:ext cx="596160" cy="106740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193" name="Connecteur droit 7"/>
              <p:cNvCxnSpPr/>
              <p:nvPr/>
            </p:nvCxnSpPr>
            <p:spPr>
              <a:xfrm>
                <a:off x="811800" y="1106640"/>
                <a:ext cx="720" cy="72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</p:grpSp>
        <p:sp>
          <p:nvSpPr>
            <p:cNvPr id="194" name="Arc partiel 2"/>
            <p:cNvSpPr/>
            <p:nvPr/>
          </p:nvSpPr>
          <p:spPr>
            <a:xfrm rot="10644600">
              <a:off x="190440" y="1107000"/>
              <a:ext cx="1222560" cy="1222560"/>
            </a:xfrm>
            <a:prstGeom prst="pie">
              <a:avLst>
                <a:gd name="adj1" fmla="val 16288184"/>
                <a:gd name="adj2" fmla="val 7313676"/>
              </a:avLst>
            </a:prstGeom>
            <a:solidFill>
              <a:srgbClr val="4472c4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grpSp>
          <p:nvGrpSpPr>
            <p:cNvPr id="195" name="Groupe 6"/>
            <p:cNvGrpSpPr/>
            <p:nvPr/>
          </p:nvGrpSpPr>
          <p:grpSpPr>
            <a:xfrm>
              <a:off x="200520" y="1104840"/>
              <a:ext cx="1222560" cy="1223280"/>
              <a:chOff x="200520" y="1104840"/>
              <a:chExt cx="1222560" cy="1223280"/>
            </a:xfrm>
          </p:grpSpPr>
          <p:grpSp>
            <p:nvGrpSpPr>
              <p:cNvPr id="196" name="Groupe 7"/>
              <p:cNvGrpSpPr/>
              <p:nvPr/>
            </p:nvGrpSpPr>
            <p:grpSpPr>
              <a:xfrm>
                <a:off x="200520" y="1105200"/>
                <a:ext cx="1222560" cy="1222560"/>
                <a:chOff x="200520" y="1105200"/>
                <a:chExt cx="1222560" cy="1222560"/>
              </a:xfrm>
            </p:grpSpPr>
            <p:sp>
              <p:nvSpPr>
                <p:cNvPr id="197" name="Ellipse 3"/>
                <p:cNvSpPr/>
                <p:nvPr/>
              </p:nvSpPr>
              <p:spPr>
                <a:xfrm rot="16200000">
                  <a:off x="200520" y="1105200"/>
                  <a:ext cx="1222560" cy="1222560"/>
                </a:xfrm>
                <a:prstGeom prst="ellipse">
                  <a:avLst/>
                </a:prstGeom>
                <a:noFill/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cxnSp>
              <p:nvCxnSpPr>
                <p:cNvPr id="198" name="Connecteur droit 8"/>
                <p:cNvCxnSpPr/>
                <p:nvPr/>
              </p:nvCxnSpPr>
              <p:spPr>
                <a:xfrm flipH="1">
                  <a:off x="279360" y="1419480"/>
                  <a:ext cx="1083600" cy="592920"/>
                </a:xfrm>
                <a:prstGeom prst="straightConnector1">
                  <a:avLst/>
                </a:prstGeom>
                <a:ln w="0">
                  <a:solidFill>
                    <a:srgbClr val="000000"/>
                  </a:solidFill>
                </a:ln>
              </p:spPr>
            </p:cxnSp>
          </p:grpSp>
          <p:cxnSp>
            <p:nvCxnSpPr>
              <p:cNvPr id="199" name="Connecteur droit 9"/>
              <p:cNvCxnSpPr/>
              <p:nvPr/>
            </p:nvCxnSpPr>
            <p:spPr>
              <a:xfrm>
                <a:off x="812160" y="1105200"/>
                <a:ext cx="720" cy="122328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200" name="Connecteur droit 10"/>
              <p:cNvCxnSpPr/>
              <p:nvPr/>
            </p:nvCxnSpPr>
            <p:spPr>
              <a:xfrm>
                <a:off x="279360" y="1428120"/>
                <a:ext cx="1067400" cy="59616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201" name="Connecteur droit 11"/>
              <p:cNvCxnSpPr/>
              <p:nvPr/>
            </p:nvCxnSpPr>
            <p:spPr>
              <a:xfrm>
                <a:off x="811800" y="1104840"/>
                <a:ext cx="720" cy="72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</p:grpSp>
      </p:grpSp>
      <p:sp>
        <p:nvSpPr>
          <p:cNvPr id="202" name=""/>
          <p:cNvSpPr/>
          <p:nvPr/>
        </p:nvSpPr>
        <p:spPr>
          <a:xfrm>
            <a:off x="3426120" y="362880"/>
            <a:ext cx="1076400" cy="53640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3" name=""/>
          <p:cNvSpPr/>
          <p:nvPr/>
        </p:nvSpPr>
        <p:spPr>
          <a:xfrm>
            <a:off x="7890120" y="3661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04" name="ZoneTexte 6"/>
              <p:cNvSpPr txBox="1"/>
              <p:nvPr/>
            </p:nvSpPr>
            <p:spPr>
              <a:xfrm>
                <a:off x="5291280" y="3740400"/>
                <a:ext cx="2664720" cy="7592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2,03</m:t>
                    </m:r>
                    <m:r>
                      <m:t xml:space="preserve">...</m:t>
                    </m:r>
                    <m:r>
                      <m:t xml:space="preserve">3,1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05" name="ZoneTexte 8"/>
          <p:cNvSpPr/>
          <p:nvPr/>
        </p:nvSpPr>
        <p:spPr>
          <a:xfrm>
            <a:off x="6480000" y="349632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latin typeface="Arial"/>
            </a:endParaRPr>
          </a:p>
        </p:txBody>
      </p:sp>
      <p:grpSp>
        <p:nvGrpSpPr>
          <p:cNvPr id="206" name=""/>
          <p:cNvGrpSpPr/>
          <p:nvPr/>
        </p:nvGrpSpPr>
        <p:grpSpPr>
          <a:xfrm>
            <a:off x="3240000" y="1080000"/>
            <a:ext cx="1276560" cy="1276560"/>
            <a:chOff x="3240000" y="1080000"/>
            <a:chExt cx="1276560" cy="1276560"/>
          </a:xfrm>
        </p:grpSpPr>
        <p:grpSp>
          <p:nvGrpSpPr>
            <p:cNvPr id="207" name="Groupe 3"/>
            <p:cNvGrpSpPr/>
            <p:nvPr/>
          </p:nvGrpSpPr>
          <p:grpSpPr>
            <a:xfrm>
              <a:off x="3277080" y="1106640"/>
              <a:ext cx="1223280" cy="1222560"/>
              <a:chOff x="3277080" y="1106640"/>
              <a:chExt cx="1223280" cy="1222560"/>
            </a:xfrm>
          </p:grpSpPr>
          <p:grpSp>
            <p:nvGrpSpPr>
              <p:cNvPr id="208" name="Groupe 4"/>
              <p:cNvGrpSpPr/>
              <p:nvPr/>
            </p:nvGrpSpPr>
            <p:grpSpPr>
              <a:xfrm>
                <a:off x="3277080" y="1106640"/>
                <a:ext cx="1222560" cy="1222560"/>
                <a:chOff x="3277080" y="1106640"/>
                <a:chExt cx="1222560" cy="1222560"/>
              </a:xfrm>
            </p:grpSpPr>
            <p:sp>
              <p:nvSpPr>
                <p:cNvPr id="209" name="Ellipse 2"/>
                <p:cNvSpPr/>
                <p:nvPr/>
              </p:nvSpPr>
              <p:spPr>
                <a:xfrm>
                  <a:off x="3277080" y="1106640"/>
                  <a:ext cx="1222560" cy="12225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cxnSp>
              <p:nvCxnSpPr>
                <p:cNvPr id="210" name="Connecteur droit 4"/>
                <p:cNvCxnSpPr/>
                <p:nvPr/>
              </p:nvCxnSpPr>
              <p:spPr>
                <a:xfrm flipH="1" flipV="1">
                  <a:off x="3593160" y="1185480"/>
                  <a:ext cx="592920" cy="1083600"/>
                </a:xfrm>
                <a:prstGeom prst="straightConnector1">
                  <a:avLst/>
                </a:prstGeom>
                <a:ln w="0">
                  <a:solidFill>
                    <a:srgbClr val="000000"/>
                  </a:solidFill>
                </a:ln>
              </p:spPr>
            </p:cxnSp>
          </p:grpSp>
          <p:cxnSp>
            <p:nvCxnSpPr>
              <p:cNvPr id="211" name="Connecteur droit 5"/>
              <p:cNvCxnSpPr/>
              <p:nvPr/>
            </p:nvCxnSpPr>
            <p:spPr>
              <a:xfrm flipH="1">
                <a:off x="3277080" y="1718280"/>
                <a:ext cx="1223640" cy="72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212" name="Connecteur droit 6"/>
              <p:cNvCxnSpPr/>
              <p:nvPr/>
            </p:nvCxnSpPr>
            <p:spPr>
              <a:xfrm flipH="1">
                <a:off x="3581280" y="1185480"/>
                <a:ext cx="596160" cy="106740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213" name="Connecteur droit 7"/>
              <p:cNvCxnSpPr/>
              <p:nvPr/>
            </p:nvCxnSpPr>
            <p:spPr>
              <a:xfrm>
                <a:off x="3888360" y="1106640"/>
                <a:ext cx="720" cy="72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</p:grpSp>
        <p:sp>
          <p:nvSpPr>
            <p:cNvPr id="214" name="Arc partiel 2"/>
            <p:cNvSpPr/>
            <p:nvPr/>
          </p:nvSpPr>
          <p:spPr>
            <a:xfrm rot="10644600">
              <a:off x="3267000" y="1107000"/>
              <a:ext cx="1222560" cy="1222560"/>
            </a:xfrm>
            <a:prstGeom prst="pie">
              <a:avLst>
                <a:gd name="adj1" fmla="val 16288184"/>
                <a:gd name="adj2" fmla="val 3876562"/>
              </a:avLst>
            </a:prstGeom>
            <a:solidFill>
              <a:srgbClr val="4472c4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grpSp>
          <p:nvGrpSpPr>
            <p:cNvPr id="215" name="Groupe 6"/>
            <p:cNvGrpSpPr/>
            <p:nvPr/>
          </p:nvGrpSpPr>
          <p:grpSpPr>
            <a:xfrm>
              <a:off x="3277080" y="1104840"/>
              <a:ext cx="1222560" cy="1223280"/>
              <a:chOff x="3277080" y="1104840"/>
              <a:chExt cx="1222560" cy="1223280"/>
            </a:xfrm>
          </p:grpSpPr>
          <p:grpSp>
            <p:nvGrpSpPr>
              <p:cNvPr id="216" name="Groupe 7"/>
              <p:cNvGrpSpPr/>
              <p:nvPr/>
            </p:nvGrpSpPr>
            <p:grpSpPr>
              <a:xfrm>
                <a:off x="3277080" y="1105200"/>
                <a:ext cx="1222560" cy="1222560"/>
                <a:chOff x="3277080" y="1105200"/>
                <a:chExt cx="1222560" cy="1222560"/>
              </a:xfrm>
            </p:grpSpPr>
            <p:sp>
              <p:nvSpPr>
                <p:cNvPr id="217" name="Ellipse 3"/>
                <p:cNvSpPr/>
                <p:nvPr/>
              </p:nvSpPr>
              <p:spPr>
                <a:xfrm rot="16200000">
                  <a:off x="3277080" y="1105200"/>
                  <a:ext cx="1222560" cy="1222560"/>
                </a:xfrm>
                <a:prstGeom prst="ellipse">
                  <a:avLst/>
                </a:prstGeom>
                <a:noFill/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cxnSp>
              <p:nvCxnSpPr>
                <p:cNvPr id="218" name="Connecteur droit 8"/>
                <p:cNvCxnSpPr/>
                <p:nvPr/>
              </p:nvCxnSpPr>
              <p:spPr>
                <a:xfrm flipH="1">
                  <a:off x="3355920" y="1419480"/>
                  <a:ext cx="1083600" cy="592920"/>
                </a:xfrm>
                <a:prstGeom prst="straightConnector1">
                  <a:avLst/>
                </a:prstGeom>
                <a:ln w="0">
                  <a:solidFill>
                    <a:srgbClr val="000000"/>
                  </a:solidFill>
                </a:ln>
              </p:spPr>
            </p:cxnSp>
          </p:grpSp>
          <p:cxnSp>
            <p:nvCxnSpPr>
              <p:cNvPr id="219" name="Connecteur droit 9"/>
              <p:cNvCxnSpPr/>
              <p:nvPr/>
            </p:nvCxnSpPr>
            <p:spPr>
              <a:xfrm>
                <a:off x="3888720" y="1105200"/>
                <a:ext cx="720" cy="122328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220" name="Connecteur droit 10"/>
              <p:cNvCxnSpPr/>
              <p:nvPr/>
            </p:nvCxnSpPr>
            <p:spPr>
              <a:xfrm>
                <a:off x="3355920" y="1428120"/>
                <a:ext cx="1067400" cy="59616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221" name="Connecteur droit 11"/>
              <p:cNvCxnSpPr/>
              <p:nvPr/>
            </p:nvCxnSpPr>
            <p:spPr>
              <a:xfrm>
                <a:off x="3888360" y="1104840"/>
                <a:ext cx="720" cy="72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</p:grpSp>
      </p:grpSp>
      <p:grpSp>
        <p:nvGrpSpPr>
          <p:cNvPr id="222" name=""/>
          <p:cNvGrpSpPr/>
          <p:nvPr/>
        </p:nvGrpSpPr>
        <p:grpSpPr>
          <a:xfrm>
            <a:off x="900000" y="5220000"/>
            <a:ext cx="1728720" cy="1729080"/>
            <a:chOff x="900000" y="5220000"/>
            <a:chExt cx="1728720" cy="1729080"/>
          </a:xfrm>
        </p:grpSpPr>
        <p:sp>
          <p:nvSpPr>
            <p:cNvPr id="223" name="Ellipse 1"/>
            <p:cNvSpPr/>
            <p:nvPr/>
          </p:nvSpPr>
          <p:spPr>
            <a:xfrm rot="13500000">
              <a:off x="1153080" y="5473080"/>
              <a:ext cx="1222560" cy="12225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cxnSp>
          <p:nvCxnSpPr>
            <p:cNvPr id="224" name="Connecteur droit 2"/>
            <p:cNvCxnSpPr/>
            <p:nvPr/>
          </p:nvCxnSpPr>
          <p:spPr>
            <a:xfrm>
              <a:off x="1332000" y="5651640"/>
              <a:ext cx="865440" cy="865080"/>
            </a:xfrm>
            <a:prstGeom prst="straightConnector1">
              <a:avLst/>
            </a:prstGeom>
            <a:ln w="0">
              <a:solidFill>
                <a:srgbClr val="000000"/>
              </a:solidFill>
            </a:ln>
          </p:spPr>
        </p:cxnSp>
        <p:sp>
          <p:nvSpPr>
            <p:cNvPr id="225" name="Arc partiel 3"/>
            <p:cNvSpPr/>
            <p:nvPr/>
          </p:nvSpPr>
          <p:spPr>
            <a:xfrm>
              <a:off x="1152360" y="5472000"/>
              <a:ext cx="1222560" cy="1222560"/>
            </a:xfrm>
            <a:prstGeom prst="pie">
              <a:avLst>
                <a:gd name="adj1" fmla="val 0"/>
                <a:gd name="adj2" fmla="val 10788768"/>
              </a:avLst>
            </a:prstGeom>
            <a:solidFill>
              <a:srgbClr val="4472c4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cxnSp>
          <p:nvCxnSpPr>
            <p:cNvPr id="226" name="Connecteur droit 12"/>
            <p:cNvCxnSpPr/>
            <p:nvPr/>
          </p:nvCxnSpPr>
          <p:spPr>
            <a:xfrm>
              <a:off x="1764360" y="5472360"/>
              <a:ext cx="720" cy="1223640"/>
            </a:xfrm>
            <a:prstGeom prst="straightConnector1">
              <a:avLst/>
            </a:prstGeom>
            <a:ln w="0">
              <a:solidFill>
                <a:srgbClr val="000000"/>
              </a:solidFill>
            </a:ln>
          </p:spPr>
        </p:cxnSp>
        <p:cxnSp>
          <p:nvCxnSpPr>
            <p:cNvPr id="227" name="Connecteur droit 13"/>
            <p:cNvCxnSpPr/>
            <p:nvPr/>
          </p:nvCxnSpPr>
          <p:spPr>
            <a:xfrm>
              <a:off x="1332360" y="5651280"/>
              <a:ext cx="865440" cy="865080"/>
            </a:xfrm>
            <a:prstGeom prst="straightConnector1">
              <a:avLst/>
            </a:prstGeom>
            <a:ln w="0">
              <a:solidFill>
                <a:srgbClr val="000000"/>
              </a:solidFill>
            </a:ln>
          </p:spPr>
        </p:cxnSp>
        <p:cxnSp>
          <p:nvCxnSpPr>
            <p:cNvPr id="228" name="Connecteur droit 14"/>
            <p:cNvCxnSpPr/>
            <p:nvPr/>
          </p:nvCxnSpPr>
          <p:spPr>
            <a:xfrm>
              <a:off x="1332360" y="5651280"/>
              <a:ext cx="865440" cy="865080"/>
            </a:xfrm>
            <a:prstGeom prst="straightConnector1">
              <a:avLst/>
            </a:prstGeom>
            <a:ln w="0">
              <a:solidFill>
                <a:srgbClr val="000000"/>
              </a:solidFill>
            </a:ln>
          </p:spPr>
        </p:cxnSp>
        <p:cxnSp>
          <p:nvCxnSpPr>
            <p:cNvPr id="229" name="Connecteur droit 15"/>
            <p:cNvCxnSpPr/>
            <p:nvPr/>
          </p:nvCxnSpPr>
          <p:spPr>
            <a:xfrm>
              <a:off x="1764720" y="5472360"/>
              <a:ext cx="720" cy="1223640"/>
            </a:xfrm>
            <a:prstGeom prst="straightConnector1">
              <a:avLst/>
            </a:prstGeom>
            <a:ln w="0">
              <a:solidFill>
                <a:srgbClr val="000000"/>
              </a:solidFill>
            </a:ln>
          </p:spPr>
        </p:cxnSp>
        <p:cxnSp>
          <p:nvCxnSpPr>
            <p:cNvPr id="230" name="Connecteur droit 16"/>
            <p:cNvCxnSpPr>
              <a:stCxn id="223" idx="4"/>
              <a:endCxn id="223" idx="0"/>
            </p:cNvCxnSpPr>
            <p:nvPr/>
          </p:nvCxnSpPr>
          <p:spPr>
            <a:xfrm flipH="1">
              <a:off x="1332000" y="5652000"/>
              <a:ext cx="865080" cy="865080"/>
            </a:xfrm>
            <a:prstGeom prst="straightConnector1">
              <a:avLst/>
            </a:prstGeom>
            <a:ln w="0">
              <a:solidFill>
                <a:srgbClr val="000000"/>
              </a:solidFill>
            </a:ln>
          </p:spPr>
        </p:cxnSp>
        <p:cxnSp>
          <p:nvCxnSpPr>
            <p:cNvPr id="231" name="Connecteur droit 17"/>
            <p:cNvCxnSpPr/>
            <p:nvPr/>
          </p:nvCxnSpPr>
          <p:spPr>
            <a:xfrm flipH="1">
              <a:off x="1152360" y="6083640"/>
              <a:ext cx="1223640" cy="720"/>
            </a:xfrm>
            <a:prstGeom prst="straightConnector1">
              <a:avLst/>
            </a:prstGeom>
            <a:ln w="0">
              <a:solidFill>
                <a:srgbClr val="000000"/>
              </a:solidFill>
            </a:ln>
          </p:spPr>
        </p:cxnSp>
      </p:grpSp>
      <p:sp>
        <p:nvSpPr>
          <p:cNvPr id="232" name="ZoneTexte 4"/>
          <p:cNvSpPr/>
          <p:nvPr/>
        </p:nvSpPr>
        <p:spPr>
          <a:xfrm>
            <a:off x="2147040" y="414000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33" name="PlaceHolder 11"/>
          <p:cNvSpPr/>
          <p:nvPr/>
        </p:nvSpPr>
        <p:spPr>
          <a:xfrm>
            <a:off x="4823640" y="1620000"/>
            <a:ext cx="3996000" cy="12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deux virgule zéro trois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trois virgule un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35" name="ZoneTexte 3"/>
          <p:cNvSpPr/>
          <p:nvPr/>
        </p:nvSpPr>
        <p:spPr>
          <a:xfrm>
            <a:off x="5018760" y="2752920"/>
            <a:ext cx="51840" cy="82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36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7" name=""/>
          <p:cNvSpPr/>
          <p:nvPr/>
        </p:nvSpPr>
        <p:spPr>
          <a:xfrm>
            <a:off x="3426120" y="362880"/>
            <a:ext cx="1076400" cy="53640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8" name="PlaceHolder 5"/>
          <p:cNvSpPr/>
          <p:nvPr/>
        </p:nvSpPr>
        <p:spPr>
          <a:xfrm>
            <a:off x="373680" y="812880"/>
            <a:ext cx="3946320" cy="626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9" name=""/>
          <p:cNvSpPr/>
          <p:nvPr/>
        </p:nvSpPr>
        <p:spPr>
          <a:xfrm>
            <a:off x="7890120" y="3661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0" name="PlaceHolder 15"/>
          <p:cNvSpPr/>
          <p:nvPr/>
        </p:nvSpPr>
        <p:spPr>
          <a:xfrm>
            <a:off x="4823640" y="1620000"/>
            <a:ext cx="3996000" cy="12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zéro virgule neuf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zéro deux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41" name="ZoneTexte 16"/>
              <p:cNvSpPr txBox="1"/>
              <p:nvPr/>
            </p:nvSpPr>
            <p:spPr>
              <a:xfrm>
                <a:off x="1260360" y="1800720"/>
                <a:ext cx="226332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8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42" name="ZoneTexte 36"/>
              <p:cNvSpPr txBox="1"/>
              <p:nvPr/>
            </p:nvSpPr>
            <p:spPr>
              <a:xfrm>
                <a:off x="1620000" y="3960000"/>
                <a:ext cx="160884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7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5440" cy="60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45" name="ZoneTexte 3"/>
          <p:cNvSpPr/>
          <p:nvPr/>
        </p:nvSpPr>
        <p:spPr>
          <a:xfrm>
            <a:off x="7333560" y="2946600"/>
            <a:ext cx="51840" cy="82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6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7" name=""/>
          <p:cNvSpPr/>
          <p:nvPr/>
        </p:nvSpPr>
        <p:spPr>
          <a:xfrm>
            <a:off x="3426120" y="362880"/>
            <a:ext cx="1076400" cy="53640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8" name=""/>
          <p:cNvSpPr/>
          <p:nvPr/>
        </p:nvSpPr>
        <p:spPr>
          <a:xfrm>
            <a:off x="7890120" y="3661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49" name="ZoneTexte 9"/>
              <p:cNvSpPr txBox="1"/>
              <p:nvPr/>
            </p:nvSpPr>
            <p:spPr>
              <a:xfrm>
                <a:off x="5291280" y="3740400"/>
                <a:ext cx="2660760" cy="7592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0,9</m:t>
                    </m:r>
                    <m:r>
                      <m:t xml:space="preserve">...</m:t>
                    </m:r>
                    <m:r>
                      <m:t xml:space="preserve">1,02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50" name="ZoneTexte 12"/>
          <p:cNvSpPr/>
          <p:nvPr/>
        </p:nvSpPr>
        <p:spPr>
          <a:xfrm>
            <a:off x="6287040" y="349632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51" name="ZoneTexte 17"/>
              <p:cNvSpPr txBox="1"/>
              <p:nvPr/>
            </p:nvSpPr>
            <p:spPr>
              <a:xfrm>
                <a:off x="1260720" y="1801080"/>
                <a:ext cx="226332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8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52" name="ZoneTexte 27"/>
              <p:cNvSpPr txBox="1"/>
              <p:nvPr/>
            </p:nvSpPr>
            <p:spPr>
              <a:xfrm>
                <a:off x="1620360" y="3960360"/>
                <a:ext cx="160884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7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grpSp>
        <p:nvGrpSpPr>
          <p:cNvPr id="253" name=""/>
          <p:cNvGrpSpPr/>
          <p:nvPr/>
        </p:nvGrpSpPr>
        <p:grpSpPr>
          <a:xfrm>
            <a:off x="360000" y="1080720"/>
            <a:ext cx="720000" cy="2159640"/>
            <a:chOff x="360000" y="1080720"/>
            <a:chExt cx="720000" cy="2159640"/>
          </a:xfrm>
        </p:grpSpPr>
        <p:sp>
          <p:nvSpPr>
            <p:cNvPr id="254" name="Rectangle 4"/>
            <p:cNvSpPr/>
            <p:nvPr/>
          </p:nvSpPr>
          <p:spPr>
            <a:xfrm rot="10800000">
              <a:off x="360000" y="1728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5" name="Rectangle 7"/>
            <p:cNvSpPr/>
            <p:nvPr/>
          </p:nvSpPr>
          <p:spPr>
            <a:xfrm rot="10800000">
              <a:off x="360000" y="1944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6" name="Rectangle 8"/>
            <p:cNvSpPr/>
            <p:nvPr/>
          </p:nvSpPr>
          <p:spPr>
            <a:xfrm rot="10800000">
              <a:off x="360000" y="216108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7" name="Rectangle 9"/>
            <p:cNvSpPr/>
            <p:nvPr/>
          </p:nvSpPr>
          <p:spPr>
            <a:xfrm rot="10800000">
              <a:off x="360000" y="237708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8" name="Rectangle 12"/>
            <p:cNvSpPr/>
            <p:nvPr/>
          </p:nvSpPr>
          <p:spPr>
            <a:xfrm rot="10800000">
              <a:off x="360000" y="151272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9" name="Rectangle 10"/>
            <p:cNvSpPr/>
            <p:nvPr/>
          </p:nvSpPr>
          <p:spPr>
            <a:xfrm rot="10800000">
              <a:off x="360000" y="129672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0" name="Rectangle 39"/>
            <p:cNvSpPr/>
            <p:nvPr/>
          </p:nvSpPr>
          <p:spPr>
            <a:xfrm rot="10800000">
              <a:off x="360000" y="1080720"/>
              <a:ext cx="719640" cy="2156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1" name="Rectangle 40"/>
            <p:cNvSpPr/>
            <p:nvPr/>
          </p:nvSpPr>
          <p:spPr>
            <a:xfrm rot="10800000">
              <a:off x="360000" y="259308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2" name="Rectangle 41"/>
            <p:cNvSpPr/>
            <p:nvPr/>
          </p:nvSpPr>
          <p:spPr>
            <a:xfrm rot="10800000">
              <a:off x="360000" y="2808720"/>
              <a:ext cx="71964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3" name="Rectangle 42"/>
            <p:cNvSpPr/>
            <p:nvPr/>
          </p:nvSpPr>
          <p:spPr>
            <a:xfrm rot="10800000">
              <a:off x="360000" y="3024720"/>
              <a:ext cx="71964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4" name="Rectangle 30"/>
            <p:cNvSpPr/>
            <p:nvPr/>
          </p:nvSpPr>
          <p:spPr>
            <a:xfrm rot="10800000">
              <a:off x="360360" y="172944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265" name=""/>
          <p:cNvGrpSpPr/>
          <p:nvPr/>
        </p:nvGrpSpPr>
        <p:grpSpPr>
          <a:xfrm>
            <a:off x="3600000" y="1080720"/>
            <a:ext cx="720360" cy="2159640"/>
            <a:chOff x="3600000" y="1080720"/>
            <a:chExt cx="720360" cy="2159640"/>
          </a:xfrm>
        </p:grpSpPr>
        <p:sp>
          <p:nvSpPr>
            <p:cNvPr id="266" name="Rectangle 31"/>
            <p:cNvSpPr/>
            <p:nvPr/>
          </p:nvSpPr>
          <p:spPr>
            <a:xfrm rot="10800000">
              <a:off x="3600000" y="1728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7" name="Rectangle 32"/>
            <p:cNvSpPr/>
            <p:nvPr/>
          </p:nvSpPr>
          <p:spPr>
            <a:xfrm rot="10800000">
              <a:off x="3600360" y="194400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8" name="Rectangle 33"/>
            <p:cNvSpPr/>
            <p:nvPr/>
          </p:nvSpPr>
          <p:spPr>
            <a:xfrm rot="10800000">
              <a:off x="3600000" y="216108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9" name="Rectangle 34"/>
            <p:cNvSpPr/>
            <p:nvPr/>
          </p:nvSpPr>
          <p:spPr>
            <a:xfrm rot="10800000">
              <a:off x="3600000" y="237708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0" name="Rectangle 35"/>
            <p:cNvSpPr/>
            <p:nvPr/>
          </p:nvSpPr>
          <p:spPr>
            <a:xfrm rot="10800000">
              <a:off x="3600000" y="151272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1" name="Rectangle 36"/>
            <p:cNvSpPr/>
            <p:nvPr/>
          </p:nvSpPr>
          <p:spPr>
            <a:xfrm rot="10800000">
              <a:off x="3600000" y="129672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2" name="Rectangle 37"/>
            <p:cNvSpPr/>
            <p:nvPr/>
          </p:nvSpPr>
          <p:spPr>
            <a:xfrm rot="10800000">
              <a:off x="3600000" y="1080720"/>
              <a:ext cx="719640" cy="2156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3" name="Rectangle 38"/>
            <p:cNvSpPr/>
            <p:nvPr/>
          </p:nvSpPr>
          <p:spPr>
            <a:xfrm rot="10800000">
              <a:off x="3600000" y="259308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4" name="Rectangle 62"/>
            <p:cNvSpPr/>
            <p:nvPr/>
          </p:nvSpPr>
          <p:spPr>
            <a:xfrm rot="10800000">
              <a:off x="3600000" y="2808720"/>
              <a:ext cx="71964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5" name="Rectangle 63"/>
            <p:cNvSpPr/>
            <p:nvPr/>
          </p:nvSpPr>
          <p:spPr>
            <a:xfrm rot="10800000">
              <a:off x="3600000" y="3024720"/>
              <a:ext cx="71964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6" name="Rectangle 64"/>
            <p:cNvSpPr/>
            <p:nvPr/>
          </p:nvSpPr>
          <p:spPr>
            <a:xfrm rot="10800000">
              <a:off x="3600360" y="172944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7" name="Rectangle 65"/>
            <p:cNvSpPr/>
            <p:nvPr/>
          </p:nvSpPr>
          <p:spPr>
            <a:xfrm rot="10800000">
              <a:off x="3600360" y="215928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8" name="Rectangle 66"/>
            <p:cNvSpPr/>
            <p:nvPr/>
          </p:nvSpPr>
          <p:spPr>
            <a:xfrm rot="10800000">
              <a:off x="3600000" y="194580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9" name="Rectangle 67"/>
            <p:cNvSpPr/>
            <p:nvPr/>
          </p:nvSpPr>
          <p:spPr>
            <a:xfrm rot="10800000">
              <a:off x="3600360" y="237780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0" name="Rectangle 6"/>
            <p:cNvSpPr/>
            <p:nvPr/>
          </p:nvSpPr>
          <p:spPr>
            <a:xfrm rot="10800000">
              <a:off x="3600720" y="259344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281" name="Rectangle 43"/>
          <p:cNvSpPr/>
          <p:nvPr/>
        </p:nvSpPr>
        <p:spPr>
          <a:xfrm rot="10800000">
            <a:off x="3600000" y="4680720"/>
            <a:ext cx="719640" cy="358920"/>
          </a:xfrm>
          <a:prstGeom prst="rect">
            <a:avLst/>
          </a:prstGeom>
          <a:solidFill>
            <a:srgbClr val="ff9933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2" name="Rectangle 44"/>
          <p:cNvSpPr/>
          <p:nvPr/>
        </p:nvSpPr>
        <p:spPr>
          <a:xfrm rot="10800000">
            <a:off x="3600000" y="5040720"/>
            <a:ext cx="719640" cy="35892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3" name="Rectangle 45"/>
          <p:cNvSpPr/>
          <p:nvPr/>
        </p:nvSpPr>
        <p:spPr>
          <a:xfrm rot="10800000">
            <a:off x="3600000" y="5400720"/>
            <a:ext cx="719640" cy="35928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4" name="Rectangle 46"/>
          <p:cNvSpPr/>
          <p:nvPr/>
        </p:nvSpPr>
        <p:spPr>
          <a:xfrm rot="10800000">
            <a:off x="3600000" y="5760720"/>
            <a:ext cx="719640" cy="35928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5" name="Rectangle 47"/>
          <p:cNvSpPr/>
          <p:nvPr/>
        </p:nvSpPr>
        <p:spPr>
          <a:xfrm rot="10800000">
            <a:off x="3600000" y="4320360"/>
            <a:ext cx="719640" cy="359280"/>
          </a:xfrm>
          <a:prstGeom prst="rect">
            <a:avLst/>
          </a:prstGeom>
          <a:solidFill>
            <a:srgbClr val="ff9933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6" name="Rectangle 48"/>
          <p:cNvSpPr/>
          <p:nvPr/>
        </p:nvSpPr>
        <p:spPr>
          <a:xfrm rot="10800000">
            <a:off x="3600000" y="3960360"/>
            <a:ext cx="719640" cy="359280"/>
          </a:xfrm>
          <a:prstGeom prst="rect">
            <a:avLst/>
          </a:prstGeom>
          <a:solidFill>
            <a:srgbClr val="ff9933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7" name="Rectangle 49"/>
          <p:cNvSpPr/>
          <p:nvPr/>
        </p:nvSpPr>
        <p:spPr>
          <a:xfrm rot="10800000">
            <a:off x="3600000" y="4681080"/>
            <a:ext cx="719640" cy="359280"/>
          </a:xfrm>
          <a:prstGeom prst="rect">
            <a:avLst/>
          </a:prstGeom>
          <a:solidFill>
            <a:srgbClr val="ff9933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8" name="Rectangle 50"/>
          <p:cNvSpPr/>
          <p:nvPr/>
        </p:nvSpPr>
        <p:spPr>
          <a:xfrm rot="10800000">
            <a:off x="3600360" y="6120000"/>
            <a:ext cx="719640" cy="35928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9" name="Rectangle 51"/>
          <p:cNvSpPr/>
          <p:nvPr/>
        </p:nvSpPr>
        <p:spPr>
          <a:xfrm rot="10800000">
            <a:off x="360000" y="4968720"/>
            <a:ext cx="720000" cy="502560"/>
          </a:xfrm>
          <a:prstGeom prst="rect">
            <a:avLst/>
          </a:prstGeom>
          <a:solidFill>
            <a:srgbClr val="ff9933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0" name="Rectangle 52"/>
          <p:cNvSpPr/>
          <p:nvPr/>
        </p:nvSpPr>
        <p:spPr>
          <a:xfrm rot="10800000">
            <a:off x="360000" y="5472720"/>
            <a:ext cx="720000" cy="502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1" name="Rectangle 53"/>
          <p:cNvSpPr/>
          <p:nvPr/>
        </p:nvSpPr>
        <p:spPr>
          <a:xfrm rot="10800000">
            <a:off x="360000" y="5977080"/>
            <a:ext cx="720000" cy="50292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2" name="Rectangle 55"/>
          <p:cNvSpPr/>
          <p:nvPr/>
        </p:nvSpPr>
        <p:spPr>
          <a:xfrm rot="10800000">
            <a:off x="360000" y="4464000"/>
            <a:ext cx="720000" cy="503280"/>
          </a:xfrm>
          <a:prstGeom prst="rect">
            <a:avLst/>
          </a:prstGeom>
          <a:solidFill>
            <a:srgbClr val="ff9933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3" name="Rectangle 56"/>
          <p:cNvSpPr/>
          <p:nvPr/>
        </p:nvSpPr>
        <p:spPr>
          <a:xfrm rot="10800000">
            <a:off x="360000" y="3960000"/>
            <a:ext cx="720000" cy="502920"/>
          </a:xfrm>
          <a:prstGeom prst="rect">
            <a:avLst/>
          </a:prstGeom>
          <a:solidFill>
            <a:srgbClr val="ff9933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4" name="Rectangle 57"/>
          <p:cNvSpPr/>
          <p:nvPr/>
        </p:nvSpPr>
        <p:spPr>
          <a:xfrm rot="10800000">
            <a:off x="360000" y="4969080"/>
            <a:ext cx="720000" cy="503280"/>
          </a:xfrm>
          <a:prstGeom prst="rect">
            <a:avLst/>
          </a:prstGeom>
          <a:solidFill>
            <a:srgbClr val="ff9933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5" name="ZoneTexte 37"/>
          <p:cNvSpPr/>
          <p:nvPr/>
        </p:nvSpPr>
        <p:spPr>
          <a:xfrm>
            <a:off x="2147040" y="414000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&gt;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96" name="ZoneTexte 38"/>
          <p:cNvSpPr/>
          <p:nvPr/>
        </p:nvSpPr>
        <p:spPr>
          <a:xfrm>
            <a:off x="2147040" y="198000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97" name="PlaceHolder 14"/>
          <p:cNvSpPr/>
          <p:nvPr/>
        </p:nvSpPr>
        <p:spPr>
          <a:xfrm>
            <a:off x="4823640" y="1620000"/>
            <a:ext cx="3996000" cy="12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zéro virgule neuf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zéro deux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99" name="ZoneTexte 11"/>
          <p:cNvSpPr/>
          <p:nvPr/>
        </p:nvSpPr>
        <p:spPr>
          <a:xfrm>
            <a:off x="5770800" y="2942280"/>
            <a:ext cx="51840" cy="82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0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1" name=""/>
          <p:cNvSpPr/>
          <p:nvPr/>
        </p:nvSpPr>
        <p:spPr>
          <a:xfrm>
            <a:off x="3425760" y="363240"/>
            <a:ext cx="1076400" cy="53640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2" name="PlaceHolder 6"/>
          <p:cNvSpPr/>
          <p:nvPr/>
        </p:nvSpPr>
        <p:spPr>
          <a:xfrm>
            <a:off x="373320" y="813240"/>
            <a:ext cx="3946320" cy="626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03" name="ZoneTexte 18"/>
              <p:cNvSpPr txBox="1"/>
              <p:nvPr/>
            </p:nvSpPr>
            <p:spPr>
              <a:xfrm>
                <a:off x="1440360" y="2160000"/>
                <a:ext cx="194004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304" name=""/>
          <p:cNvSpPr/>
          <p:nvPr/>
        </p:nvSpPr>
        <p:spPr>
          <a:xfrm>
            <a:off x="7890120" y="3661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5" name="PlaceHolder 17"/>
          <p:cNvSpPr/>
          <p:nvPr/>
        </p:nvSpPr>
        <p:spPr>
          <a:xfrm>
            <a:off x="4823640" y="1620000"/>
            <a:ext cx="3996000" cy="12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3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cinq virgule soixante-quatre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cinq virgule soixante-et-un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07" name="ZoneTexte 15"/>
          <p:cNvSpPr/>
          <p:nvPr/>
        </p:nvSpPr>
        <p:spPr>
          <a:xfrm>
            <a:off x="5770800" y="2942280"/>
            <a:ext cx="51840" cy="82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8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9" name=""/>
          <p:cNvSpPr/>
          <p:nvPr/>
        </p:nvSpPr>
        <p:spPr>
          <a:xfrm>
            <a:off x="3425760" y="363240"/>
            <a:ext cx="1076400" cy="53640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0" name="PlaceHolder 8"/>
          <p:cNvSpPr/>
          <p:nvPr/>
        </p:nvSpPr>
        <p:spPr>
          <a:xfrm>
            <a:off x="373320" y="813240"/>
            <a:ext cx="3946320" cy="626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311" name=""/>
          <p:cNvGrpSpPr/>
          <p:nvPr/>
        </p:nvGrpSpPr>
        <p:grpSpPr>
          <a:xfrm>
            <a:off x="1440360" y="3960360"/>
            <a:ext cx="719640" cy="2159640"/>
            <a:chOff x="1440360" y="3960360"/>
            <a:chExt cx="719640" cy="2159640"/>
          </a:xfrm>
        </p:grpSpPr>
        <p:sp>
          <p:nvSpPr>
            <p:cNvPr id="312" name="Rectangle 4"/>
            <p:cNvSpPr/>
            <p:nvPr/>
          </p:nvSpPr>
          <p:spPr>
            <a:xfrm rot="10800000">
              <a:off x="1440360" y="460836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3" name="Rectangle 7"/>
            <p:cNvSpPr/>
            <p:nvPr/>
          </p:nvSpPr>
          <p:spPr>
            <a:xfrm rot="10800000">
              <a:off x="1440360" y="482436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4" name="Rectangle 8"/>
            <p:cNvSpPr/>
            <p:nvPr/>
          </p:nvSpPr>
          <p:spPr>
            <a:xfrm rot="10800000">
              <a:off x="1440360" y="5040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5" name="Rectangle 9"/>
            <p:cNvSpPr/>
            <p:nvPr/>
          </p:nvSpPr>
          <p:spPr>
            <a:xfrm rot="10800000">
              <a:off x="1440360" y="5256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6" name="Rectangle 12"/>
            <p:cNvSpPr/>
            <p:nvPr/>
          </p:nvSpPr>
          <p:spPr>
            <a:xfrm rot="10800000">
              <a:off x="1440360" y="439236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7" name="Rectangle 10"/>
            <p:cNvSpPr/>
            <p:nvPr/>
          </p:nvSpPr>
          <p:spPr>
            <a:xfrm rot="10800000">
              <a:off x="1440360" y="4176360"/>
              <a:ext cx="719640" cy="215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8" name="Rectangle 39"/>
            <p:cNvSpPr/>
            <p:nvPr/>
          </p:nvSpPr>
          <p:spPr>
            <a:xfrm rot="10800000">
              <a:off x="1440360" y="3960360"/>
              <a:ext cx="719640" cy="2156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9" name="Rectangle 40"/>
            <p:cNvSpPr/>
            <p:nvPr/>
          </p:nvSpPr>
          <p:spPr>
            <a:xfrm rot="10800000">
              <a:off x="1440360" y="5472720"/>
              <a:ext cx="719640" cy="215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0" name="Rectangle 41"/>
            <p:cNvSpPr/>
            <p:nvPr/>
          </p:nvSpPr>
          <p:spPr>
            <a:xfrm rot="10800000">
              <a:off x="1440360" y="5688360"/>
              <a:ext cx="71964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1" name="Rectangle 42"/>
            <p:cNvSpPr/>
            <p:nvPr/>
          </p:nvSpPr>
          <p:spPr>
            <a:xfrm rot="10800000">
              <a:off x="1440360" y="5904360"/>
              <a:ext cx="71964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mc:AlternateContent>
        <mc:Choice xmlns:a14="http://schemas.microsoft.com/office/drawing/2010/main" Requires="a14">
          <p:sp>
            <p:nvSpPr>
              <p:cNvPr id="322" name="ZoneTexte 26"/>
              <p:cNvSpPr txBox="1"/>
              <p:nvPr/>
            </p:nvSpPr>
            <p:spPr>
              <a:xfrm>
                <a:off x="1440360" y="2160000"/>
                <a:ext cx="1940040" cy="161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grpSp>
        <p:nvGrpSpPr>
          <p:cNvPr id="323" name=""/>
          <p:cNvGrpSpPr/>
          <p:nvPr/>
        </p:nvGrpSpPr>
        <p:grpSpPr>
          <a:xfrm>
            <a:off x="2880360" y="3960360"/>
            <a:ext cx="719640" cy="2159640"/>
            <a:chOff x="2880360" y="3960360"/>
            <a:chExt cx="719640" cy="2159640"/>
          </a:xfrm>
        </p:grpSpPr>
        <p:sp>
          <p:nvSpPr>
            <p:cNvPr id="324" name="Rectangle 43"/>
            <p:cNvSpPr/>
            <p:nvPr/>
          </p:nvSpPr>
          <p:spPr>
            <a:xfrm rot="10800000">
              <a:off x="2880360" y="4680720"/>
              <a:ext cx="719640" cy="3589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5" name="Rectangle 44"/>
            <p:cNvSpPr/>
            <p:nvPr/>
          </p:nvSpPr>
          <p:spPr>
            <a:xfrm rot="10800000">
              <a:off x="2880360" y="5040720"/>
              <a:ext cx="719640" cy="3589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6" name="Rectangle 45"/>
            <p:cNvSpPr/>
            <p:nvPr/>
          </p:nvSpPr>
          <p:spPr>
            <a:xfrm rot="10800000">
              <a:off x="2880360" y="5400720"/>
              <a:ext cx="719640" cy="359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7" name="Rectangle 46"/>
            <p:cNvSpPr/>
            <p:nvPr/>
          </p:nvSpPr>
          <p:spPr>
            <a:xfrm rot="10800000">
              <a:off x="2880360" y="5760720"/>
              <a:ext cx="719640" cy="359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8" name="Rectangle 47"/>
            <p:cNvSpPr/>
            <p:nvPr/>
          </p:nvSpPr>
          <p:spPr>
            <a:xfrm rot="10800000">
              <a:off x="2880360" y="4320360"/>
              <a:ext cx="719640" cy="359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9" name="Rectangle 48"/>
            <p:cNvSpPr/>
            <p:nvPr/>
          </p:nvSpPr>
          <p:spPr>
            <a:xfrm rot="10800000">
              <a:off x="2880360" y="3960360"/>
              <a:ext cx="719640" cy="359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30" name="Rectangle 49"/>
            <p:cNvSpPr/>
            <p:nvPr/>
          </p:nvSpPr>
          <p:spPr>
            <a:xfrm rot="10800000">
              <a:off x="2880360" y="4681080"/>
              <a:ext cx="719640" cy="35928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31" name="ZoneTexte 28"/>
          <p:cNvSpPr/>
          <p:nvPr/>
        </p:nvSpPr>
        <p:spPr>
          <a:xfrm>
            <a:off x="2326680" y="234252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332" name=""/>
          <p:cNvSpPr/>
          <p:nvPr/>
        </p:nvSpPr>
        <p:spPr>
          <a:xfrm>
            <a:off x="7890120" y="3661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33" name="ZoneTexte 13"/>
              <p:cNvSpPr txBox="1"/>
              <p:nvPr/>
            </p:nvSpPr>
            <p:spPr>
              <a:xfrm>
                <a:off x="5291280" y="3740400"/>
                <a:ext cx="3000240" cy="7592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5,64</m:t>
                    </m:r>
                    <m:r>
                      <m:t xml:space="preserve">...</m:t>
                    </m:r>
                    <m:r>
                      <m:t xml:space="preserve">5,61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334" name="ZoneTexte 14"/>
          <p:cNvSpPr/>
          <p:nvPr/>
        </p:nvSpPr>
        <p:spPr>
          <a:xfrm>
            <a:off x="6480000" y="3496320"/>
            <a:ext cx="55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&gt;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335" name="PlaceHolder 16"/>
          <p:cNvSpPr/>
          <p:nvPr/>
        </p:nvSpPr>
        <p:spPr>
          <a:xfrm>
            <a:off x="4823640" y="1620000"/>
            <a:ext cx="3996000" cy="12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3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cinq virgule soixante-quatre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cinq virgule soixante-et-un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" dur="indefinite" restart="never" nodeType="tmRoot">
          <p:childTnLst>
            <p:seq>
              <p:cTn id="23" dur="indefinite" nodeType="mainSeq">
                <p:childTnLst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118</TotalTime>
  <Application>LibreOffice/7.4.1.2$Windows_X86_64 LibreOffice_project/3c58a8f3a960df8bc8fd77b461821e42c061c5f0</Application>
  <AppVersion>15.0000</AppVersion>
  <Words>161</Words>
  <Paragraphs>51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2026-03-29T21:09:22Z</dcterms:modified>
  <cp:revision>87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